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7" embedTrueTypeFonts="1" saveSubsetFonts="1">
  <p:sldMasterIdLst>
    <p:sldMasterId id="2147483648" r:id="rId1"/>
  </p:sldMasterIdLst>
  <p:sldIdLst>
    <p:sldId id="262" r:id="rId2"/>
  </p:sldIdLst>
  <p:sldSz cx="14630400" cy="8229600"/>
  <p:notesSz cx="6858000" cy="9144000"/>
  <p:embeddedFontLst>
    <p:embeddedFont>
      <p:font typeface="Lato" panose="020F0502020204030203" pitchFamily="34" charset="0"/>
      <p:regular r:id="rId3"/>
      <p:bold r:id="rId4"/>
    </p:embeddedFont>
    <p:embeddedFont>
      <p:font typeface="Tahoma" panose="020B0604030504040204" pitchFamily="34" charset="0"/>
      <p:regular r:id="rId5"/>
      <p:bold r:id="rId6"/>
    </p:embeddedFont>
  </p:embeddedFontLst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5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font" Target="fonts/font1.fntdata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customXml" Target="../customXml/item1.xml"/><Relationship Id="rId5" Type="http://schemas.openxmlformats.org/officeDocument/2006/relationships/font" Target="fonts/font3.fntdata"/><Relationship Id="rId10" Type="http://schemas.openxmlformats.org/officeDocument/2006/relationships/tableStyles" Target="tableStyles.xml"/><Relationship Id="rId4" Type="http://schemas.openxmlformats.org/officeDocument/2006/relationships/font" Target="fonts/font2.fntdata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97280" y="2551176"/>
            <a:ext cx="1243584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94560" y="4608576"/>
            <a:ext cx="10241280" cy="2057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449468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59714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31520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534656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64307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80962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63346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04263" y="2157476"/>
            <a:ext cx="11423650" cy="574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Tahoma"/>
                <a:cs typeface="Tahoma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07867" y="2678577"/>
            <a:ext cx="8614410" cy="2470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974336" y="7653528"/>
            <a:ext cx="4681728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31520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533888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12072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Lato" panose="020F0502020204030203" pitchFamily="34" charset="0"/>
          <a:ea typeface="+mj-ea"/>
          <a:cs typeface="Lato" panose="020F0502020204030203" pitchFamily="34" charset="0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3396488" y="2157476"/>
            <a:ext cx="783844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dirty="0"/>
              <a:t>Channels</a:t>
            </a:r>
            <a:r>
              <a:rPr spc="-180" dirty="0"/>
              <a:t> </a:t>
            </a:r>
            <a:r>
              <a:rPr spc="-40" dirty="0"/>
              <a:t>and</a:t>
            </a:r>
            <a:r>
              <a:rPr spc="-290" dirty="0"/>
              <a:t> </a:t>
            </a:r>
            <a:r>
              <a:rPr spc="-40" dirty="0"/>
              <a:t>Transporters</a:t>
            </a:r>
            <a:r>
              <a:rPr spc="-180" dirty="0"/>
              <a:t> </a:t>
            </a:r>
            <a:r>
              <a:rPr dirty="0"/>
              <a:t>in</a:t>
            </a:r>
            <a:r>
              <a:rPr spc="-180" dirty="0"/>
              <a:t> </a:t>
            </a:r>
            <a:r>
              <a:rPr spc="-10" dirty="0"/>
              <a:t>Immunity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957320" y="2678577"/>
            <a:ext cx="6714490" cy="2470785"/>
          </a:xfrm>
          <a:prstGeom prst="rect">
            <a:avLst/>
          </a:prstGeom>
        </p:spPr>
        <p:txBody>
          <a:bodyPr vert="horz" wrap="square" lIns="0" tIns="130810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1030"/>
              </a:spcBef>
            </a:pPr>
            <a:r>
              <a:rPr sz="2200" spc="-45" dirty="0">
                <a:latin typeface="Lato" panose="020F0502020204030203" pitchFamily="34" charset="0"/>
                <a:cs typeface="Lato" panose="020F0502020204030203" pitchFamily="34" charset="0"/>
              </a:rPr>
              <a:t>Save</a:t>
            </a:r>
            <a:r>
              <a:rPr sz="2200" spc="-1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dirty="0">
                <a:latin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sz="2200" spc="-13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spc="-10" dirty="0">
                <a:latin typeface="Lato" panose="020F0502020204030203" pitchFamily="34" charset="0"/>
                <a:cs typeface="Lato" panose="020F0502020204030203" pitchFamily="34" charset="0"/>
              </a:rPr>
              <a:t>Date!</a:t>
            </a:r>
            <a:endParaRPr sz="22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1190"/>
              </a:spcBef>
            </a:pPr>
            <a:r>
              <a:rPr sz="2800" b="1" spc="-300" dirty="0">
                <a:latin typeface="Lato" panose="020F0502020204030203" pitchFamily="34" charset="0"/>
                <a:cs typeface="Lato" panose="020F0502020204030203" pitchFamily="34" charset="0"/>
              </a:rPr>
              <a:t>#CTImmSRC</a:t>
            </a:r>
            <a:endParaRPr sz="28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270" algn="ctr">
              <a:lnSpc>
                <a:spcPct val="100000"/>
              </a:lnSpc>
              <a:spcBef>
                <a:spcPts val="530"/>
              </a:spcBef>
            </a:pPr>
            <a:r>
              <a:rPr sz="2400" spc="-65" dirty="0">
                <a:latin typeface="Lato" panose="020F0502020204030203" pitchFamily="34" charset="0"/>
                <a:cs typeface="Lato" panose="020F0502020204030203" pitchFamily="34" charset="0"/>
              </a:rPr>
              <a:t>Sunday,</a:t>
            </a:r>
            <a:r>
              <a:rPr sz="2400" spc="-2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July</a:t>
            </a:r>
            <a:r>
              <a:rPr sz="2400" spc="-1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12,</a:t>
            </a:r>
            <a:r>
              <a:rPr sz="2400" spc="-12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80" dirty="0">
                <a:latin typeface="Lato" panose="020F0502020204030203" pitchFamily="34" charset="0"/>
                <a:cs typeface="Lato" panose="020F0502020204030203" pitchFamily="34" charset="0"/>
              </a:rPr>
              <a:t>2026–</a:t>
            </a:r>
            <a:r>
              <a:rPr sz="2400" spc="-30" dirty="0">
                <a:latin typeface="Lato" panose="020F0502020204030203" pitchFamily="34" charset="0"/>
                <a:cs typeface="Lato" panose="020F0502020204030203" pitchFamily="34" charset="0"/>
              </a:rPr>
              <a:t>Wednesday,</a:t>
            </a:r>
            <a:r>
              <a:rPr sz="2400" spc="-2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July</a:t>
            </a:r>
            <a:r>
              <a:rPr sz="2400" spc="-1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15,</a:t>
            </a:r>
            <a:r>
              <a:rPr sz="2400" spc="-11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55" dirty="0">
                <a:latin typeface="Lato" panose="020F0502020204030203" pitchFamily="34" charset="0"/>
                <a:cs typeface="Lato" panose="020F0502020204030203" pitchFamily="34" charset="0"/>
              </a:rPr>
              <a:t>2026</a:t>
            </a:r>
            <a:endParaRPr sz="2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455"/>
              </a:spcBef>
            </a:pP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Niagara</a:t>
            </a:r>
            <a:r>
              <a:rPr sz="2400" spc="-10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30" dirty="0">
                <a:latin typeface="Lato" panose="020F0502020204030203" pitchFamily="34" charset="0"/>
                <a:cs typeface="Lato" panose="020F0502020204030203" pitchFamily="34" charset="0"/>
              </a:rPr>
              <a:t>Falls</a:t>
            </a:r>
            <a:r>
              <a:rPr sz="2400" spc="-9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Convention</a:t>
            </a:r>
            <a:r>
              <a:rPr sz="2400" spc="-9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20" dirty="0">
                <a:latin typeface="Lato" panose="020F0502020204030203" pitchFamily="34" charset="0"/>
                <a:cs typeface="Lato" panose="020F0502020204030203" pitchFamily="34" charset="0"/>
              </a:rPr>
              <a:t>Center,</a:t>
            </a:r>
            <a:r>
              <a:rPr sz="2400" spc="-1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Niagara</a:t>
            </a:r>
            <a:r>
              <a:rPr sz="2400" spc="-10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60" dirty="0">
                <a:latin typeface="Lato" panose="020F0502020204030203" pitchFamily="34" charset="0"/>
                <a:cs typeface="Lato" panose="020F0502020204030203" pitchFamily="34" charset="0"/>
              </a:rPr>
              <a:t>Falls,</a:t>
            </a:r>
            <a:r>
              <a:rPr sz="2400" spc="-1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135" dirty="0">
                <a:latin typeface="Lato" panose="020F0502020204030203" pitchFamily="34" charset="0"/>
                <a:cs typeface="Lato" panose="020F0502020204030203" pitchFamily="34" charset="0"/>
              </a:rPr>
              <a:t>NY</a:t>
            </a:r>
            <a:endParaRPr sz="2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905" algn="ctr">
              <a:lnSpc>
                <a:spcPct val="100000"/>
              </a:lnSpc>
              <a:spcBef>
                <a:spcPts val="1265"/>
              </a:spcBef>
            </a:pPr>
            <a:r>
              <a:rPr sz="2600" b="1" spc="-195" dirty="0">
                <a:latin typeface="Lato" panose="020F0502020204030203" pitchFamily="34" charset="0"/>
                <a:cs typeface="Lato" panose="020F0502020204030203" pitchFamily="34" charset="0"/>
              </a:rPr>
              <a:t>FASEB.org/channels-</a:t>
            </a:r>
            <a:r>
              <a:rPr sz="2600" b="1" spc="-80" dirty="0">
                <a:latin typeface="Lato" panose="020F0502020204030203" pitchFamily="34" charset="0"/>
                <a:cs typeface="Lato" panose="020F0502020204030203" pitchFamily="34" charset="0"/>
              </a:rPr>
              <a:t>transporters</a:t>
            </a:r>
            <a:endParaRPr sz="2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20048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to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6b9de9073ea9a7cd9af31c679f1c4b58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a2da12b9dcb81a8d4f043d1b1a631a0b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481585-9af8-4d00-b2bf-e09dcefbd695" xsi:nil="true"/>
    <lcf76f155ced4ddcb4097134ff3c332f xmlns="aae5d8f4-8940-426e-8eb0-5ae068ad42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45BCBF1-4FC9-41AC-936A-BDBAABCCB0CA}"/>
</file>

<file path=customXml/itemProps2.xml><?xml version="1.0" encoding="utf-8"?>
<ds:datastoreItem xmlns:ds="http://schemas.openxmlformats.org/officeDocument/2006/customXml" ds:itemID="{DE0D0598-B06C-482E-B27B-797751514ED0}"/>
</file>

<file path=customXml/itemProps3.xml><?xml version="1.0" encoding="utf-8"?>
<ds:datastoreItem xmlns:ds="http://schemas.openxmlformats.org/officeDocument/2006/customXml" ds:itemID="{7788EC66-D37D-4A61-BD29-32846360DE20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</Words>
  <Application>Microsoft Office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Lato</vt:lpstr>
      <vt:lpstr>Tahoma</vt:lpstr>
      <vt:lpstr>Office Theme</vt:lpstr>
      <vt:lpstr>Channels and Transporters in Immunity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Brandon Corbett</dc:creator>
  <cp:lastModifiedBy>Brandon Corbett</cp:lastModifiedBy>
  <cp:revision>2</cp:revision>
  <dcterms:created xsi:type="dcterms:W3CDTF">2025-11-16T22:28:51Z</dcterms:created>
  <dcterms:modified xsi:type="dcterms:W3CDTF">2025-11-16T22:46:39Z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0x0101005341548692D37149AB2D54A8A18CAADD</vt:lpwstr>
  </property>
</Properties>
</file>